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9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72" r:id="rId9"/>
    <p:sldId id="273" r:id="rId10"/>
    <p:sldId id="264" r:id="rId11"/>
    <p:sldId id="262" r:id="rId12"/>
    <p:sldId id="271" r:id="rId13"/>
    <p:sldId id="270" r:id="rId14"/>
    <p:sldId id="268" r:id="rId15"/>
    <p:sldId id="266" r:id="rId16"/>
    <p:sldId id="267" r:id="rId17"/>
  </p:sldIdLst>
  <p:sldSz cx="9144000" cy="5143500" type="screen16x9"/>
  <p:notesSz cx="7010400" cy="9296400"/>
  <p:embeddedFontLst>
    <p:embeddedFont>
      <p:font typeface="Franklin Gothic Book" panose="020B0503020102020204" pitchFamily="34" charset="0"/>
      <p:regular r:id="rId19"/>
      <p:italic r:id="rId20"/>
    </p:embeddedFont>
    <p:embeddedFont>
      <p:font typeface="Franklin Gothic Medium" panose="020B0603020102020204" pitchFamily="34" charset="0"/>
      <p:regular r:id="rId21"/>
      <p: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5181" autoAdjust="0"/>
  </p:normalViewPr>
  <p:slideViewPr>
    <p:cSldViewPr snapToGrid="0">
      <p:cViewPr>
        <p:scale>
          <a:sx n="126" d="100"/>
          <a:sy n="126" d="100"/>
        </p:scale>
        <p:origin x="792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Saumya</a:t>
            </a:r>
          </a:p>
          <a:p>
            <a:pPr marL="0" indent="0"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22791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6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885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8211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05242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3993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254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4749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374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9433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03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1188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9116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0246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95893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952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9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2255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93958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43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 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- 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DESIGN- Key Components and Considerations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: </a:t>
            </a:r>
            <a:r>
              <a:rPr lang="en-US" sz="2800" dirty="0"/>
              <a:t>Flat frames on all sides: lets us swap attachments quickly between runs</a:t>
            </a:r>
            <a:endParaRPr lang="en"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Attachments Developed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   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  11</a:t>
            </a:r>
          </a:p>
          <a:p>
            <a:pPr marL="0" indent="0">
              <a:buNone/>
            </a:pPr>
            <a:r>
              <a:rPr lang="en-US" sz="2800" dirty="0"/>
              <a:t>Saanvi Loomba	    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7DC13-DF2D-D2C2-94F8-C8292977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91" y="1565093"/>
            <a:ext cx="3641208" cy="2236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Solon STEM scrimmage 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9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</a:p>
          <a:p>
            <a:r>
              <a:rPr lang="en-US" sz="2400" dirty="0"/>
              <a:t>Used gyro and color sensors to make our mission runs more reliable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Attended Solon STEM scrimmage and used learnings for improvement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DESIGN- 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893" y="101599"/>
            <a:ext cx="1551094" cy="140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D228-D510-961F-A4DD-30E19F9A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worked as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67FA1-80A6-E343-76E4-83E3A75F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7 girls tried building and coding</a:t>
            </a:r>
          </a:p>
          <a:p>
            <a:r>
              <a:rPr lang="en-US" sz="2000" dirty="0"/>
              <a:t>We took turns and alternated between innovation project and robot building/coding</a:t>
            </a:r>
          </a:p>
          <a:p>
            <a:r>
              <a:rPr lang="en-US" sz="2000" dirty="0"/>
              <a:t>We rotated drivers, builders, and coders</a:t>
            </a:r>
          </a:p>
          <a:p>
            <a:r>
              <a:rPr lang="en-US" sz="2000" dirty="0"/>
              <a:t>Each person helped design at least one attachment or routine</a:t>
            </a:r>
          </a:p>
        </p:txBody>
      </p:sp>
    </p:spTree>
    <p:extLst>
      <p:ext uri="{BB962C8B-B14F-4D97-AF65-F5344CB8AC3E}">
        <p14:creationId xmlns:p14="http://schemas.microsoft.com/office/powerpoint/2010/main" val="83078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24CA-776F-808D-4B58-6C023885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Learned from Robot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492B5-0F15-A7DB-C4C6-821C9A8EA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Testing and changing small things can make a big difference</a:t>
            </a:r>
          </a:p>
          <a:p>
            <a:endParaRPr lang="en-US" sz="2000" dirty="0"/>
          </a:p>
          <a:p>
            <a:r>
              <a:rPr lang="en-US" sz="2000" dirty="0"/>
              <a:t>Using sensors makes the robot more reliable than only timers</a:t>
            </a:r>
          </a:p>
          <a:p>
            <a:endParaRPr lang="en-US" sz="2000" dirty="0"/>
          </a:p>
          <a:p>
            <a:r>
              <a:rPr lang="en-US" sz="2000" dirty="0"/>
              <a:t>Robot weight need to be evenly distributed</a:t>
            </a:r>
          </a:p>
          <a:p>
            <a:endParaRPr lang="en-US" sz="2000" dirty="0"/>
          </a:p>
          <a:p>
            <a:r>
              <a:rPr lang="en-US" sz="2000" dirty="0"/>
              <a:t>Working together and sharing ideas helped us solve harder missions</a:t>
            </a:r>
          </a:p>
          <a:p>
            <a:endParaRPr lang="en-US" sz="2000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5752</TotalTime>
  <Words>608</Words>
  <Application>Microsoft Office PowerPoint</Application>
  <PresentationFormat>On-screen Show (16:9)</PresentationFormat>
  <Paragraphs>113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 3</vt:lpstr>
      <vt:lpstr>Franklin Gothic Medium</vt:lpstr>
      <vt:lpstr>Franklin Gothic Book</vt:lpstr>
      <vt:lpstr>Arial</vt:lpstr>
      <vt:lpstr>Slice</vt:lpstr>
      <vt:lpstr>    Robot Design Overview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DESIGN- Robot Design</vt:lpstr>
      <vt:lpstr>How we worked as a team</vt:lpstr>
      <vt:lpstr>What We Learned from Robot Design</vt:lpstr>
      <vt:lpstr>DESIGN - Iterate and learn</vt:lpstr>
      <vt:lpstr>DESIGN- Key Components and Considerations</vt:lpstr>
      <vt:lpstr>Selected Design of Robot</vt:lpstr>
      <vt:lpstr>CREATE - Attachments Developed </vt:lpstr>
      <vt:lpstr>CREATE - 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19</cp:revision>
  <cp:lastPrinted>2025-10-24T18:58:16Z</cp:lastPrinted>
  <dcterms:modified xsi:type="dcterms:W3CDTF">2025-11-22T02:09:56Z</dcterms:modified>
</cp:coreProperties>
</file>